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859" r:id="rId3"/>
    <p:sldId id="860" r:id="rId4"/>
    <p:sldId id="861" r:id="rId5"/>
    <p:sldId id="8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microsoft.com/office/2016/11/relationships/changesInfo" Target="changesInfos/changesInfo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addSld delSld modSld">
      <pc:chgData name="贵申 王" userId="201fba2491c5f930" providerId="LiveId" clId="{DCE2E79A-FA80-4B3F-A3B4-A0C24C0A3357}" dt="2025-11-11T22:08:12.798" v="26" actId="20577"/>
      <pc:docMkLst>
        <pc:docMk/>
      </pc:docMkLst>
      <pc:sldChg chg="modSp mod">
        <pc:chgData name="贵申 王" userId="201fba2491c5f930" providerId="LiveId" clId="{DCE2E79A-FA80-4B3F-A3B4-A0C24C0A3357}" dt="2025-11-11T22:07:21.003" v="21"/>
        <pc:sldMkLst>
          <pc:docMk/>
          <pc:sldMk cId="0" sldId="859"/>
        </pc:sldMkLst>
        <pc:spChg chg="mod">
          <ac:chgData name="贵申 王" userId="201fba2491c5f930" providerId="LiveId" clId="{DCE2E79A-FA80-4B3F-A3B4-A0C24C0A3357}" dt="2025-11-11T22:05:00.662" v="6" actId="20577"/>
          <ac:spMkLst>
            <pc:docMk/>
            <pc:sldMk cId="0" sldId="859"/>
            <ac:spMk id="580610" creationId="{EE70FECF-EEBC-BF57-12DD-6ADD1364E5FD}"/>
          </ac:spMkLst>
        </pc:spChg>
        <pc:spChg chg="mod">
          <ac:chgData name="贵申 王" userId="201fba2491c5f930" providerId="LiveId" clId="{DCE2E79A-FA80-4B3F-A3B4-A0C24C0A3357}" dt="2025-11-11T22:07:21.003" v="21"/>
          <ac:spMkLst>
            <pc:docMk/>
            <pc:sldMk cId="0" sldId="859"/>
            <ac:spMk id="580611" creationId="{44038959-F876-B8F4-6BF3-8BCCFA76856D}"/>
          </ac:spMkLst>
        </pc:spChg>
      </pc:sldChg>
      <pc:sldChg chg="modSp del">
        <pc:chgData name="贵申 王" userId="201fba2491c5f930" providerId="LiveId" clId="{DCE2E79A-FA80-4B3F-A3B4-A0C24C0A3357}" dt="2025-11-11T22:04:19.618" v="1" actId="47"/>
        <pc:sldMkLst>
          <pc:docMk/>
          <pc:sldMk cId="904141617" sldId="860"/>
        </pc:sldMkLst>
      </pc:sldChg>
      <pc:sldChg chg="modSp add mod">
        <pc:chgData name="贵申 王" userId="201fba2491c5f930" providerId="LiveId" clId="{DCE2E79A-FA80-4B3F-A3B4-A0C24C0A3357}" dt="2025-11-11T22:07:35.613" v="22"/>
        <pc:sldMkLst>
          <pc:docMk/>
          <pc:sldMk cId="2770384516" sldId="860"/>
        </pc:sldMkLst>
        <pc:spChg chg="mod">
          <ac:chgData name="贵申 王" userId="201fba2491c5f930" providerId="LiveId" clId="{DCE2E79A-FA80-4B3F-A3B4-A0C24C0A3357}" dt="2025-11-11T22:05:31.054" v="11" actId="20577"/>
          <ac:spMkLst>
            <pc:docMk/>
            <pc:sldMk cId="2770384516" sldId="860"/>
            <ac:spMk id="580610" creationId="{CD5652B3-2108-7ECA-8529-6968F3B26180}"/>
          </ac:spMkLst>
        </pc:spChg>
        <pc:spChg chg="mod">
          <ac:chgData name="贵申 王" userId="201fba2491c5f930" providerId="LiveId" clId="{DCE2E79A-FA80-4B3F-A3B4-A0C24C0A3357}" dt="2025-11-11T22:07:35.613" v="22"/>
          <ac:spMkLst>
            <pc:docMk/>
            <pc:sldMk cId="2770384516" sldId="860"/>
            <ac:spMk id="580611" creationId="{CC2BA676-5C32-4963-D6C7-3227A7460637}"/>
          </ac:spMkLst>
        </pc:spChg>
      </pc:sldChg>
      <pc:sldChg chg="modSp add mod">
        <pc:chgData name="贵申 王" userId="201fba2491c5f930" providerId="LiveId" clId="{DCE2E79A-FA80-4B3F-A3B4-A0C24C0A3357}" dt="2025-11-11T22:07:49.040" v="23"/>
        <pc:sldMkLst>
          <pc:docMk/>
          <pc:sldMk cId="1897924310" sldId="861"/>
        </pc:sldMkLst>
        <pc:spChg chg="mod">
          <ac:chgData name="贵申 王" userId="201fba2491c5f930" providerId="LiveId" clId="{DCE2E79A-FA80-4B3F-A3B4-A0C24C0A3357}" dt="2025-11-11T22:05:53.401" v="15" actId="20577"/>
          <ac:spMkLst>
            <pc:docMk/>
            <pc:sldMk cId="1897924310" sldId="861"/>
            <ac:spMk id="580610" creationId="{1452EEBA-5626-EAF4-23B9-B3B1D8B0BAFF}"/>
          </ac:spMkLst>
        </pc:spChg>
        <pc:spChg chg="mod">
          <ac:chgData name="贵申 王" userId="201fba2491c5f930" providerId="LiveId" clId="{DCE2E79A-FA80-4B3F-A3B4-A0C24C0A3357}" dt="2025-11-11T22:07:49.040" v="23"/>
          <ac:spMkLst>
            <pc:docMk/>
            <pc:sldMk cId="1897924310" sldId="861"/>
            <ac:spMk id="580611" creationId="{E048A863-837D-8CA3-C05F-6EDB7E89103F}"/>
          </ac:spMkLst>
        </pc:spChg>
      </pc:sldChg>
      <pc:sldChg chg="del">
        <pc:chgData name="贵申 王" userId="201fba2491c5f930" providerId="LiveId" clId="{DCE2E79A-FA80-4B3F-A3B4-A0C24C0A3357}" dt="2025-11-11T22:04:19.981" v="2" actId="47"/>
        <pc:sldMkLst>
          <pc:docMk/>
          <pc:sldMk cId="1941060491" sldId="861"/>
        </pc:sldMkLst>
      </pc:sldChg>
      <pc:sldChg chg="modSp add mod">
        <pc:chgData name="贵申 王" userId="201fba2491c5f930" providerId="LiveId" clId="{DCE2E79A-FA80-4B3F-A3B4-A0C24C0A3357}" dt="2025-11-11T22:08:12.798" v="26" actId="20577"/>
        <pc:sldMkLst>
          <pc:docMk/>
          <pc:sldMk cId="1188785574" sldId="862"/>
        </pc:sldMkLst>
        <pc:spChg chg="mod">
          <ac:chgData name="贵申 王" userId="201fba2491c5f930" providerId="LiveId" clId="{DCE2E79A-FA80-4B3F-A3B4-A0C24C0A3357}" dt="2025-11-11T22:08:12.798" v="26" actId="20577"/>
          <ac:spMkLst>
            <pc:docMk/>
            <pc:sldMk cId="1188785574" sldId="862"/>
            <ac:spMk id="580610" creationId="{9995C77D-7AE4-4BE2-9919-C9518D47D950}"/>
          </ac:spMkLst>
        </pc:spChg>
        <pc:spChg chg="mod">
          <ac:chgData name="贵申 王" userId="201fba2491c5f930" providerId="LiveId" clId="{DCE2E79A-FA80-4B3F-A3B4-A0C24C0A3357}" dt="2025-11-11T22:08:04.536" v="24"/>
          <ac:spMkLst>
            <pc:docMk/>
            <pc:sldMk cId="1188785574" sldId="862"/>
            <ac:spMk id="580611" creationId="{859EB3D0-3727-D18A-E20B-F2F875F144A6}"/>
          </ac:spMkLst>
        </pc:spChg>
      </pc:sldChg>
      <pc:sldChg chg="modSp del">
        <pc:chgData name="贵申 王" userId="201fba2491c5f930" providerId="LiveId" clId="{DCE2E79A-FA80-4B3F-A3B4-A0C24C0A3357}" dt="2025-11-11T22:04:21.708" v="3" actId="47"/>
        <pc:sldMkLst>
          <pc:docMk/>
          <pc:sldMk cId="3535058358" sldId="86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FE29D-D224-8ABA-7F8D-11C8B27B8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21501-0D78-A9C2-A256-0E59AEB84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F34142-4E4E-A95E-9445-60980FC35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5AA7D-1E69-43DE-B3E2-65B3C4B192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6801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47508-557D-7AD4-E36D-DA43B03AD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9628BB-3FA9-F360-7E63-940C5BDB0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E60E5-FE30-E343-4DDE-F8845AE9D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88C85-8A03-43E6-9465-39D3E61C82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1242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A63ABC-B35E-FBFA-C115-E60C792F8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A8E3F-8CB5-77A4-AB90-09C7343B3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9D853-82DC-A2EF-164A-32F7030F9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A926E-5151-471B-9DB2-AC8D1C6D87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9880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51660-65BB-3E9E-239C-0AB86CA28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319A9-A0B4-0FFC-B7DF-A1EB7D29F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DB4024-9973-8D33-7E27-F883277AF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4ED3D-E906-4003-BE5A-F5D396552A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4429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CC936-5628-DF5F-ADF9-AEFF45936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8FE02-1D98-3FB8-EB5F-3DCB18408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F25FEB-B81E-40CD-90F8-6CB852330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A4C8A-C9BA-4479-9C05-DB7222EE42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6377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899E7F3-A8AB-D375-5266-A5FD8D047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36A9472-466F-4207-D215-36DFCBDB9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76061E-5A45-CAD2-AE23-96350BDF5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3B24F-9FA1-41FF-A4DD-44183340BF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4061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551A0AF-DEED-D3AD-8925-12530A46A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DAE9C81-4AB0-7A8E-0C1C-39C9248A2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3D743DA-F7FA-2023-7238-AAC98276A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9E5F1-FE88-4431-ABE3-A529761FCB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9926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82BE3BC-FC45-8771-E449-C70B98C6A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4BFB302-CB3D-D5EA-0394-4910A125B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D15DB20-71BA-44D4-0491-898B15703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7474A-AE01-4490-87B9-F7A0D45453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8190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191E3A0-95BC-1E29-089D-6880C460C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EB3307B-FD7D-32E8-03DB-8DC9C6FBA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B8CEEDA-BDEC-0924-5E82-AA33F328E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B62DE-241F-4BB1-90A6-1C934AA0B5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0089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6E21EDC-F4AB-3261-B1C3-ABC0F25F0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FD7EB84-5A2F-824A-2322-C0909CB96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188FCD2-9ADF-2A30-B305-52B19286B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E59E7-1945-4175-9A6B-4929BC31B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0077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D0B560D-6C75-A36F-995D-1AE3174E9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E69CDB5-5A49-6B42-1B87-0ED8A8A9B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7B002CF-3738-F976-EBB6-032007D30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BFE32-01BB-4296-B91A-EA2AB1273C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299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4959619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EF6973A-2C84-F6DF-9F6B-7324508C40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BCDFE25-73D6-4C94-92B2-C6E5086913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B55821-AA2C-0F67-B0CB-D51A627161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89E2E-47BB-025E-2222-2E650AD91C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BE8BAA-CE51-CA54-52E8-2144008A0A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59049E4-7A10-4E85-9F2C-936CF05CAA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0454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2pPr>
      <a:lvl3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3pPr>
      <a:lvl4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4pPr>
      <a:lvl5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28588" indent="-128588" algn="l" defTabSz="514350" rtl="0" eaLnBrk="0" fontAlgn="base" hangingPunct="0">
        <a:lnSpc>
          <a:spcPct val="90000"/>
        </a:lnSpc>
        <a:spcBef>
          <a:spcPts val="563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id="{EE70FECF-EEBC-BF57-12DD-6ADD1364E5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58977"/>
            <a:ext cx="7886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60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崇拜圣名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At the Name of Jesus 1/4</a:t>
            </a:r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44038959-F876-B8F4-6BF3-8BCCFA7685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" y="1893569"/>
            <a:ext cx="10652760" cy="432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 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有膝都当跪下，崇拜耶稣名，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有舌都当承认，祂是荣耀君；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祂是太初真道，满有权和能，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我们称祂主宰，乃父所欢欣。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endParaRPr lang="en-US" altLang="zh-CN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At the name of Jesus every knee shall bow,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Every tongue confess Him King of glory now;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It is the Father's pleasure we should call Him Lord,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Who from the beginning was the mighty Word.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  <a:buSzPct val="85000"/>
            </a:pPr>
            <a:endParaRPr lang="en-US" altLang="en-US" sz="2400" dirty="0">
              <a:solidFill>
                <a:prstClr val="black"/>
              </a:solidFill>
              <a:latin typeface="TSC FLi S5 TT" pitchFamily="49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056D75F-2D25-8111-C858-CE5D7855ED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id="{CD5652B3-2108-7ECA-8529-6968F3B261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58977"/>
            <a:ext cx="7886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60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崇拜圣名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At the Name of Jesus 2/4</a:t>
            </a:r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CC2BA676-5C32-4963-D6C7-3227A74606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" y="1893569"/>
            <a:ext cx="10652760" cy="432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 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奉了祂的命令，万物始造成，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天使始现容颜，天军始发声，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宝座始皆建立，群星始运行，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天空始成统系，万绪始有伦。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endParaRPr lang="en-US" altLang="zh-CN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At His voice creation sprang at once to sight, 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All the angel faces, all the hosts of light, 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Thrones and dominations, stars upon their way, 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All the heavenly orders, in their great array.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  <a:buSzPct val="85000"/>
            </a:pPr>
            <a:endParaRPr lang="en-US" altLang="en-US" sz="2400" dirty="0">
              <a:solidFill>
                <a:prstClr val="black"/>
              </a:solidFill>
              <a:latin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70384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3143885-B6CE-7656-86A6-B3D075A978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id="{1452EEBA-5626-EAF4-23B9-B3B1D8B0BA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58977"/>
            <a:ext cx="7886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60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崇拜圣名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At the Name of Jesus 3/4</a:t>
            </a:r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E048A863-837D-8CA3-C05F-6EDB7E8910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" y="1893569"/>
            <a:ext cx="10652760" cy="432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 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暂时自己卑微，诞降罪人中，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接受世间名字，亦如众孩童，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忠心守此名字，圣洁贯始终，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最後戴此名字，胜死建奇功。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endParaRPr lang="en-US" altLang="zh-CN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Humbled for a season, to receive a name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From the lips of sinners, unto whom He came.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Faithfully He bore it, spotless to the last,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Brought it back victorious when from death He passed.</a:t>
            </a:r>
            <a:endParaRPr lang="en-US" altLang="en-US" sz="2400" dirty="0">
              <a:solidFill>
                <a:prstClr val="black"/>
              </a:solidFill>
              <a:latin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97924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0BFD9A36-1E02-D0FA-336C-1927C86D68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id="{9995C77D-7AE4-4BE2-9919-C9518D47D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58977"/>
            <a:ext cx="7886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60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崇拜圣名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At the Name of Jesus 4/4</a:t>
            </a:r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859EB3D0-3727-D18A-E20B-F2F875F144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" y="1893569"/>
            <a:ext cx="10652760" cy="432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 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心中设起宝座，欢迎主降临，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为我洗清污点，驱假留真诚；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若遇试探攻击，求主为将领，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愿依主的旨意，跟主向前行。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endParaRPr lang="en-US" altLang="zh-CN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In your hearts enthrone Him! There let Him subdue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All that is not holy, all that is not true.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Crown Him as your Captain, in temptation's hour;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Let His will enfold you in its light and power.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  <a:buSzPct val="85000"/>
            </a:pPr>
            <a:endParaRPr lang="en-US" altLang="en-US" sz="2400" dirty="0">
              <a:solidFill>
                <a:prstClr val="black"/>
              </a:solidFill>
              <a:latin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8785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418</Words>
  <Application>Microsoft Office PowerPoint</Application>
  <PresentationFormat>Widescreen</PresentationFormat>
  <Paragraphs>44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Microsoft YaHei</vt:lpstr>
      <vt:lpstr>TSC FLi S5 TT</vt:lpstr>
      <vt:lpstr>Arial</vt:lpstr>
      <vt:lpstr>Calibri</vt:lpstr>
      <vt:lpstr>Calibri Light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 王</dc:creator>
  <cp:lastModifiedBy>贵申 王</cp:lastModifiedBy>
  <cp:revision>2</cp:revision>
  <dcterms:created xsi:type="dcterms:W3CDTF">2023-10-13T02:06:59Z</dcterms:created>
  <dcterms:modified xsi:type="dcterms:W3CDTF">2025-11-12T20:10:16Z</dcterms:modified>
</cp:coreProperties>
</file>